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1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6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9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0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2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7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6F98-B0DC-4E5D-8C97-1F24585B73A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18E5-1210-424C-BBD2-93355B73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3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286"/>
            <a:ext cx="8787619" cy="65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3" y="168812"/>
            <a:ext cx="8861361" cy="6646021"/>
          </a:xfrm>
        </p:spPr>
      </p:pic>
    </p:spTree>
    <p:extLst>
      <p:ext uri="{BB962C8B-B14F-4D97-AF65-F5344CB8AC3E}">
        <p14:creationId xmlns:p14="http://schemas.microsoft.com/office/powerpoint/2010/main" val="1901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30" y="173294"/>
            <a:ext cx="8912940" cy="6684706"/>
          </a:xfrm>
        </p:spPr>
      </p:pic>
    </p:spTree>
    <p:extLst>
      <p:ext uri="{BB962C8B-B14F-4D97-AF65-F5344CB8AC3E}">
        <p14:creationId xmlns:p14="http://schemas.microsoft.com/office/powerpoint/2010/main" val="88942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140676"/>
            <a:ext cx="8715993" cy="6536995"/>
          </a:xfrm>
        </p:spPr>
      </p:pic>
    </p:spTree>
    <p:extLst>
      <p:ext uri="{BB962C8B-B14F-4D97-AF65-F5344CB8AC3E}">
        <p14:creationId xmlns:p14="http://schemas.microsoft.com/office/powerpoint/2010/main" val="15879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98474"/>
            <a:ext cx="8833224" cy="6624918"/>
          </a:xfrm>
        </p:spPr>
      </p:pic>
    </p:spTree>
    <p:extLst>
      <p:ext uri="{BB962C8B-B14F-4D97-AF65-F5344CB8AC3E}">
        <p14:creationId xmlns:p14="http://schemas.microsoft.com/office/powerpoint/2010/main" val="7627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2" y="246184"/>
            <a:ext cx="8815755" cy="6611816"/>
          </a:xfrm>
        </p:spPr>
      </p:pic>
    </p:spTree>
    <p:extLst>
      <p:ext uri="{BB962C8B-B14F-4D97-AF65-F5344CB8AC3E}">
        <p14:creationId xmlns:p14="http://schemas.microsoft.com/office/powerpoint/2010/main" val="2917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7" y="154745"/>
            <a:ext cx="8753507" cy="6565130"/>
          </a:xfrm>
        </p:spPr>
      </p:pic>
    </p:spTree>
    <p:extLst>
      <p:ext uri="{BB962C8B-B14F-4D97-AF65-F5344CB8AC3E}">
        <p14:creationId xmlns:p14="http://schemas.microsoft.com/office/powerpoint/2010/main" val="711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0"/>
            <a:ext cx="8851980" cy="6638985"/>
          </a:xfrm>
        </p:spPr>
      </p:pic>
    </p:spTree>
    <p:extLst>
      <p:ext uri="{BB962C8B-B14F-4D97-AF65-F5344CB8AC3E}">
        <p14:creationId xmlns:p14="http://schemas.microsoft.com/office/powerpoint/2010/main" val="555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"/>
            <a:ext cx="8770034" cy="6577526"/>
          </a:xfrm>
        </p:spPr>
      </p:pic>
    </p:spTree>
    <p:extLst>
      <p:ext uri="{BB962C8B-B14F-4D97-AF65-F5344CB8AC3E}">
        <p14:creationId xmlns:p14="http://schemas.microsoft.com/office/powerpoint/2010/main" val="9137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1" y="182880"/>
            <a:ext cx="8900160" cy="6675120"/>
          </a:xfrm>
        </p:spPr>
      </p:pic>
    </p:spTree>
    <p:extLst>
      <p:ext uri="{BB962C8B-B14F-4D97-AF65-F5344CB8AC3E}">
        <p14:creationId xmlns:p14="http://schemas.microsoft.com/office/powerpoint/2010/main" val="3261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7" y="112542"/>
            <a:ext cx="8851981" cy="6638985"/>
          </a:xfrm>
        </p:spPr>
      </p:pic>
    </p:spTree>
    <p:extLst>
      <p:ext uri="{BB962C8B-B14F-4D97-AF65-F5344CB8AC3E}">
        <p14:creationId xmlns:p14="http://schemas.microsoft.com/office/powerpoint/2010/main" val="1674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2022-12-15T09:26:38Z</dcterms:created>
  <dcterms:modified xsi:type="dcterms:W3CDTF">2022-12-15T09:43:31Z</dcterms:modified>
</cp:coreProperties>
</file>